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6" r:id="rId2"/>
    <p:sldId id="345" r:id="rId3"/>
    <p:sldId id="289" r:id="rId4"/>
    <p:sldId id="324" r:id="rId5"/>
    <p:sldId id="339" r:id="rId6"/>
    <p:sldId id="326" r:id="rId7"/>
    <p:sldId id="334" r:id="rId8"/>
    <p:sldId id="332" r:id="rId9"/>
    <p:sldId id="338" r:id="rId10"/>
    <p:sldId id="344" r:id="rId11"/>
    <p:sldId id="340" r:id="rId12"/>
    <p:sldId id="341" r:id="rId13"/>
    <p:sldId id="342" r:id="rId14"/>
    <p:sldId id="336" r:id="rId15"/>
    <p:sldId id="343" r:id="rId16"/>
    <p:sldId id="33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C000"/>
    <a:srgbClr val="CCD6E0"/>
    <a:srgbClr val="DEEBF7"/>
    <a:srgbClr val="0070C0"/>
    <a:srgbClr val="404040"/>
    <a:srgbClr val="CFD5EA"/>
    <a:srgbClr val="ED7D31"/>
    <a:srgbClr val="C5E0B4"/>
    <a:srgbClr val="1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77212" autoAdjust="0"/>
  </p:normalViewPr>
  <p:slideViewPr>
    <p:cSldViewPr snapToGrid="0">
      <p:cViewPr varScale="1">
        <p:scale>
          <a:sx n="56" d="100"/>
          <a:sy n="56" d="100"/>
        </p:scale>
        <p:origin x="84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중간발표까지 진행한 월별 구현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4</a:t>
            </a:r>
            <a:r>
              <a:rPr lang="ko-KR" altLang="en-US" dirty="0"/>
              <a:t>월까지 해당내용을 일정에 </a:t>
            </a:r>
            <a:r>
              <a:rPr lang="ko-KR" altLang="en-US"/>
              <a:t>따라 개발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2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맵 배치를 완료 하였으며 캐릭터 </a:t>
            </a:r>
            <a:r>
              <a:rPr lang="ko-KR" altLang="en-US"/>
              <a:t>부분은 커스터마이징과 외곽선으로 술래를 표시하는 것까지 </a:t>
            </a:r>
            <a:r>
              <a:rPr lang="ko-KR" altLang="en-US" dirty="0"/>
              <a:t>적용 완료 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/>
              <a:t>추가적으로 </a:t>
            </a:r>
            <a:r>
              <a:rPr lang="en-US" altLang="ko-KR"/>
              <a:t>SSAO</a:t>
            </a:r>
            <a:r>
              <a:rPr lang="ko-KR" altLang="en-US"/>
              <a:t>를 위한 디퍼드 렌더링을 준비한 </a:t>
            </a:r>
            <a:r>
              <a:rPr lang="ko-KR" altLang="en-US" dirty="0"/>
              <a:t>상태입니다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구조와 개발 현황입니다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현재 서버는 </a:t>
            </a:r>
            <a:r>
              <a:rPr lang="en-US" altLang="ko-KR" dirty="0"/>
              <a:t>DB</a:t>
            </a:r>
            <a:r>
              <a:rPr lang="ko-KR" altLang="en-US" dirty="0"/>
              <a:t>연동이 완료된 상태이며</a:t>
            </a:r>
            <a:r>
              <a:rPr lang="en-US" altLang="ko-KR" dirty="0"/>
              <a:t>, </a:t>
            </a:r>
            <a:r>
              <a:rPr lang="ko-KR" altLang="en-US" dirty="0"/>
              <a:t>매칭의 경우 아직 클라이언트상으로 로비가 구현되어 있지 않아 바로 </a:t>
            </a:r>
            <a:r>
              <a:rPr lang="en-US" altLang="ko-KR" dirty="0"/>
              <a:t>0</a:t>
            </a:r>
            <a:r>
              <a:rPr lang="ko-KR" altLang="en-US" dirty="0"/>
              <a:t>번방으로 접속을 요청하였습니다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캐릭터 이동</a:t>
            </a:r>
            <a:r>
              <a:rPr lang="en-US" altLang="ko-KR" dirty="0"/>
              <a:t> </a:t>
            </a:r>
            <a:r>
              <a:rPr lang="ko-KR" altLang="en-US" dirty="0"/>
              <a:t>동기화가 완료 되었으며 충돌처리도 구현되어 있으며 벽에 </a:t>
            </a:r>
            <a:r>
              <a:rPr lang="ko-KR" altLang="en-US" dirty="0" err="1"/>
              <a:t>부딫히는</a:t>
            </a:r>
            <a:r>
              <a:rPr lang="ko-KR" altLang="en-US" dirty="0"/>
              <a:t> 경우 슬라이딩 벡터를 통하여 미끄러지게 구현하였습니다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클라이언트 부문에서는 아직 게임적 요소가 존재하지 않습니다만 개발 일정에 따라 후반부에 진행하면서 완성해 나가겠습니다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캐릭터가 이동중에 멈출 때 애니메이션은 </a:t>
            </a:r>
            <a:r>
              <a:rPr lang="ko-KR" altLang="en-US" dirty="0" err="1"/>
              <a:t>아이들상태지만</a:t>
            </a:r>
            <a:r>
              <a:rPr lang="ko-KR" altLang="en-US" dirty="0"/>
              <a:t> 약간 미끄러지는 부분이 있습니다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계획표상 </a:t>
            </a:r>
            <a:r>
              <a:rPr lang="en-US" altLang="ko-KR" dirty="0"/>
              <a:t>5</a:t>
            </a:r>
            <a:r>
              <a:rPr lang="ko-KR" altLang="en-US" dirty="0"/>
              <a:t>월중에 </a:t>
            </a:r>
            <a:r>
              <a:rPr lang="ko-KR" altLang="en-US" dirty="0" err="1"/>
              <a:t>잡혀있는</a:t>
            </a:r>
            <a:r>
              <a:rPr lang="ko-KR" altLang="en-US" dirty="0"/>
              <a:t>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프레임 저하 요소가 존재합니다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원인 </a:t>
            </a:r>
            <a:r>
              <a:rPr lang="ko-KR" altLang="en-US" dirty="0" err="1"/>
              <a:t>파악후</a:t>
            </a:r>
            <a:r>
              <a:rPr lang="ko-KR" altLang="en-US" dirty="0"/>
              <a:t> 최적화작업을 진행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 부문에서는 중요 데이터를 일정 타임별로 저장해야 하지만 저장하지 않아 갑자기 클라이언트가 </a:t>
            </a:r>
            <a:r>
              <a:rPr lang="ko-KR" altLang="en-US" dirty="0" err="1"/>
              <a:t>죽는경우</a:t>
            </a:r>
            <a:r>
              <a:rPr lang="ko-KR" altLang="en-US" dirty="0"/>
              <a:t> 바꾼 </a:t>
            </a:r>
            <a:r>
              <a:rPr lang="ko-KR" altLang="en-US" dirty="0" err="1"/>
              <a:t>커마정보를</a:t>
            </a:r>
            <a:r>
              <a:rPr lang="ko-KR" altLang="en-US" dirty="0"/>
              <a:t> 저장하지 않는 문제가 있습니다</a:t>
            </a:r>
            <a:r>
              <a:rPr lang="en-US" altLang="ko-KR" dirty="0"/>
              <a:t>. </a:t>
            </a:r>
            <a:r>
              <a:rPr lang="ko-KR" altLang="en-US" dirty="0"/>
              <a:t>해당부분은 일정 시간별로 </a:t>
            </a:r>
            <a:r>
              <a:rPr lang="en-US" altLang="ko-KR" dirty="0"/>
              <a:t>DB </a:t>
            </a:r>
            <a:r>
              <a:rPr lang="ko-KR" altLang="en-US" dirty="0"/>
              <a:t>중요데이터를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저장할 수 있게 수정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아직 서버의 경우 다중 접속 최적화가 부족한 편입니다</a:t>
            </a:r>
            <a:r>
              <a:rPr lang="en-US" altLang="ko-KR" dirty="0"/>
              <a:t>. </a:t>
            </a:r>
            <a:r>
              <a:rPr lang="ko-KR" altLang="en-US" dirty="0" err="1"/>
              <a:t>더미클라를</a:t>
            </a:r>
            <a:r>
              <a:rPr lang="ko-KR" altLang="en-US" dirty="0"/>
              <a:t> 통해 테스트를 진행하면서 최대한 부하를 줄일 수 있는 방법을 찾아 적용하여 </a:t>
            </a:r>
            <a:r>
              <a:rPr lang="ko-KR" altLang="en-US" dirty="0" err="1"/>
              <a:t>동접을</a:t>
            </a:r>
            <a:r>
              <a:rPr lang="ko-KR" altLang="en-US" dirty="0"/>
              <a:t> 개선하도록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모두 수행하고 있으며 전반적으로 진행이 잘 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/>
              <a:t>의 경우 계획 상 </a:t>
            </a:r>
            <a:r>
              <a:rPr lang="en-US" altLang="ko-KR"/>
              <a:t>4~5</a:t>
            </a:r>
            <a:r>
              <a:rPr lang="ko-KR" altLang="en-US"/>
              <a:t>월까지 개발이기 때문에 남은 구현부분을 </a:t>
            </a:r>
            <a:r>
              <a:rPr lang="en-US" altLang="ko-KR" dirty="0"/>
              <a:t>5</a:t>
            </a:r>
            <a:r>
              <a:rPr lang="ko-KR" altLang="en-US"/>
              <a:t>월중으로 일정에 </a:t>
            </a:r>
            <a:r>
              <a:rPr lang="ko-KR" altLang="en-US" dirty="0"/>
              <a:t>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47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게임조작등의</a:t>
            </a:r>
            <a:r>
              <a:rPr lang="ko-KR" altLang="en-US" dirty="0"/>
              <a:t> 부분은 빠르게 넘기고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어떤 게임을 만들기로 했는지</a:t>
            </a:r>
            <a:r>
              <a:rPr lang="en-US" altLang="ko-KR" dirty="0"/>
              <a:t>, </a:t>
            </a:r>
            <a:r>
              <a:rPr lang="ko-KR" altLang="en-US" dirty="0"/>
              <a:t>무엇을 하기로 했는지</a:t>
            </a:r>
            <a:r>
              <a:rPr lang="en-US" altLang="ko-KR" dirty="0"/>
              <a:t>, </a:t>
            </a:r>
            <a:r>
              <a:rPr lang="ko-KR" altLang="en-US" dirty="0"/>
              <a:t>일정은 </a:t>
            </a:r>
            <a:r>
              <a:rPr lang="ko-KR" altLang="en-US" dirty="0" err="1"/>
              <a:t>어떤지</a:t>
            </a:r>
            <a:r>
              <a:rPr lang="en-US" altLang="ko-KR" dirty="0"/>
              <a:t>, </a:t>
            </a:r>
            <a:r>
              <a:rPr lang="ko-KR" altLang="en-US" dirty="0"/>
              <a:t>진행도는 </a:t>
            </a:r>
            <a:r>
              <a:rPr lang="ko-KR" altLang="en-US" dirty="0" err="1"/>
              <a:t>어떤지를</a:t>
            </a:r>
            <a:r>
              <a:rPr lang="ko-KR" altLang="en-US" dirty="0"/>
              <a:t> 중점으로 발표 후 바로 데모 시연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DayLight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각자 해당 기술적 요소에 맞게 개발을 진행하고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gif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542334"/>
              </p:ext>
            </p:extLst>
          </p:nvPr>
        </p:nvGraphicFramePr>
        <p:xfrm>
          <a:off x="291462" y="1261594"/>
          <a:ext cx="11563920" cy="4789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103077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  <a:gridCol w="8220360">
                  <a:extLst>
                    <a:ext uri="{9D8B030D-6E8A-4147-A177-3AD203B41FA5}">
                      <a16:colId xmlns:a16="http://schemas.microsoft.com/office/drawing/2014/main" val="1581583967"/>
                    </a:ext>
                  </a:extLst>
                </a:gridCol>
              </a:tblGrid>
              <a:tr h="58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월별 구현 내용</a:t>
                      </a:r>
                    </a:p>
                  </a:txBody>
                  <a:tcPr anchor="ctr">
                    <a:solidFill>
                      <a:schemeClr val="accent5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수집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 제작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띄우기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10248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애니메이션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컨트롤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29436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Deferred Rendering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46001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9273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 </a:t>
                      </a:r>
                      <a:r>
                        <a:rPr lang="ko-KR" altLang="en-US" b="1" dirty="0"/>
                        <a:t>연동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로그인</a:t>
                      </a:r>
                      <a:r>
                        <a:rPr lang="en-US" altLang="ko-KR" b="1" dirty="0"/>
                        <a:t>, ID</a:t>
                      </a:r>
                      <a:r>
                        <a:rPr lang="ko-KR" altLang="en-US" b="1" dirty="0"/>
                        <a:t>생성 추가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 이동 처리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클라이언트간 동기화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59712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벽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고정된 오브젝트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캐릭터간 충돌체크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슬라이딩 벡터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1816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140191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804" y="1018257"/>
            <a:ext cx="2668239" cy="125081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47" y="1018256"/>
            <a:ext cx="2669226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2254401"/>
            <a:ext cx="2669226" cy="1250812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0804" y="2258115"/>
            <a:ext cx="2669225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4252" y="3507069"/>
            <a:ext cx="2654791" cy="124108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728" y="3507069"/>
            <a:ext cx="2653882" cy="1247098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2953273" y="1643662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2879807"/>
            <a:ext cx="327531" cy="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4127609"/>
            <a:ext cx="330642" cy="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1D1183-587A-E04D-ECE4-55BD0A5816D7}"/>
              </a:ext>
            </a:extLst>
          </p:cNvPr>
          <p:cNvSpPr txBox="1"/>
          <p:nvPr/>
        </p:nvSpPr>
        <p:spPr>
          <a:xfrm>
            <a:off x="6257900" y="4268788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Deferred Rendering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6589-11E9-B943-F0D3-DB5A1CB17100}"/>
              </a:ext>
            </a:extLst>
          </p:cNvPr>
          <p:cNvSpPr txBox="1"/>
          <p:nvPr/>
        </p:nvSpPr>
        <p:spPr>
          <a:xfrm>
            <a:off x="6096000" y="962865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Character and Customizing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pic>
        <p:nvPicPr>
          <p:cNvPr id="17" name="그림 16" descr="산이(가) 표시된 사진&#10;&#10;자동 생성된 설명">
            <a:extLst>
              <a:ext uri="{FF2B5EF4-FFF2-40B4-BE49-F238E27FC236}">
                <a16:creationId xmlns:a16="http://schemas.microsoft.com/office/drawing/2014/main" id="{572FD4EE-4B7D-8697-616C-31FA5796206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2" y="3083612"/>
            <a:ext cx="2144518" cy="1208079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061AF-20AA-9927-1DB3-9B5F60E11F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566" y="4858062"/>
            <a:ext cx="2505707" cy="149828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3D956FD-2527-F204-54AD-4C93E8C1D5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4251" y="4864861"/>
            <a:ext cx="2654791" cy="1491488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708008-837D-3466-FA00-DE9B75283A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0746" y="4816452"/>
            <a:ext cx="4707562" cy="16840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F04BE4-13A3-27CE-532B-559F93F038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2141" y="1468892"/>
            <a:ext cx="2521133" cy="16003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0" y="407137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3BA3-D65A-12F2-6062-3D7D74E51E9F}"/>
              </a:ext>
            </a:extLst>
          </p:cNvPr>
          <p:cNvSpPr txBox="1"/>
          <p:nvPr/>
        </p:nvSpPr>
        <p:spPr>
          <a:xfrm>
            <a:off x="516030" y="159941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존재하지 않음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DDEB8-C4A2-C3CC-8D0C-3223DE6E9631}"/>
              </a:ext>
            </a:extLst>
          </p:cNvPr>
          <p:cNvSpPr txBox="1"/>
          <p:nvPr/>
        </p:nvSpPr>
        <p:spPr>
          <a:xfrm>
            <a:off x="3021975" y="1860955"/>
            <a:ext cx="803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계획상 아직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추가되지않아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상호작용 키들이 아직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완성되어있지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않습니다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점은 후반부작업을 진행하면서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완성해나갈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예정입니다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6399814-D0BD-A7EF-9500-9420FE6E0DDE}"/>
              </a:ext>
            </a:extLst>
          </p:cNvPr>
          <p:cNvSpPr/>
          <p:nvPr/>
        </p:nvSpPr>
        <p:spPr>
          <a:xfrm>
            <a:off x="2269067" y="2025182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FBFCF-4BF5-33D6-6603-567D477E110B}"/>
              </a:ext>
            </a:extLst>
          </p:cNvPr>
          <p:cNvSpPr txBox="1"/>
          <p:nvPr/>
        </p:nvSpPr>
        <p:spPr>
          <a:xfrm>
            <a:off x="516030" y="2547043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905BD-B649-A78A-8780-FE1FDBEFB684}"/>
              </a:ext>
            </a:extLst>
          </p:cNvPr>
          <p:cNvSpPr txBox="1"/>
          <p:nvPr/>
        </p:nvSpPr>
        <p:spPr>
          <a:xfrm>
            <a:off x="3003412" y="2904396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C9A2B0-0281-F3B8-B172-705CC68F410C}"/>
              </a:ext>
            </a:extLst>
          </p:cNvPr>
          <p:cNvSpPr/>
          <p:nvPr/>
        </p:nvSpPr>
        <p:spPr>
          <a:xfrm>
            <a:off x="2250504" y="295065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3CE53-4D5E-8D22-73C8-6ABBF70CA7F9}"/>
              </a:ext>
            </a:extLst>
          </p:cNvPr>
          <p:cNvSpPr txBox="1"/>
          <p:nvPr/>
        </p:nvSpPr>
        <p:spPr>
          <a:xfrm>
            <a:off x="516030" y="3402258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프레임 저하 요소가 존재함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C448B-CE70-143A-4C21-899E150F25A9}"/>
              </a:ext>
            </a:extLst>
          </p:cNvPr>
          <p:cNvSpPr txBox="1"/>
          <p:nvPr/>
        </p:nvSpPr>
        <p:spPr>
          <a:xfrm>
            <a:off x="3003412" y="3723102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오브젝트 배치 처리를 통한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fps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CCE309-D034-9A2C-2B5C-A42FE746B4AD}"/>
              </a:ext>
            </a:extLst>
          </p:cNvPr>
          <p:cNvSpPr/>
          <p:nvPr/>
        </p:nvSpPr>
        <p:spPr>
          <a:xfrm>
            <a:off x="2250504" y="3803996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13232-9540-A5E9-1BF3-DF2C69E612C4}"/>
              </a:ext>
            </a:extLst>
          </p:cNvPr>
          <p:cNvSpPr txBox="1"/>
          <p:nvPr/>
        </p:nvSpPr>
        <p:spPr>
          <a:xfrm>
            <a:off x="534593" y="455222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9F6C3F-AA3C-DC97-1DA1-455C50A5B86B}"/>
              </a:ext>
            </a:extLst>
          </p:cNvPr>
          <p:cNvSpPr/>
          <p:nvPr/>
        </p:nvSpPr>
        <p:spPr>
          <a:xfrm>
            <a:off x="2269067" y="489077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4C5DE-5FE5-E947-EA22-8CC4B8D55103}"/>
              </a:ext>
            </a:extLst>
          </p:cNvPr>
          <p:cNvSpPr txBox="1"/>
          <p:nvPr/>
        </p:nvSpPr>
        <p:spPr>
          <a:xfrm>
            <a:off x="3021975" y="4819759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4B609-EC1F-7A14-C1C3-23B6DAC30A10}"/>
              </a:ext>
            </a:extLst>
          </p:cNvPr>
          <p:cNvSpPr txBox="1"/>
          <p:nvPr/>
        </p:nvSpPr>
        <p:spPr>
          <a:xfrm>
            <a:off x="534593" y="5245427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002E14-040F-0D5D-A722-D693DE926D01}"/>
              </a:ext>
            </a:extLst>
          </p:cNvPr>
          <p:cNvSpPr/>
          <p:nvPr/>
        </p:nvSpPr>
        <p:spPr>
          <a:xfrm>
            <a:off x="2278538" y="5555891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79815-9156-95BA-9CC6-0CE91E8BCCAB}"/>
              </a:ext>
            </a:extLst>
          </p:cNvPr>
          <p:cNvSpPr txBox="1"/>
          <p:nvPr/>
        </p:nvSpPr>
        <p:spPr>
          <a:xfrm>
            <a:off x="3021975" y="5488711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연산 부하를 줄여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동접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519795"/>
              </p:ext>
            </p:extLst>
          </p:nvPr>
        </p:nvGraphicFramePr>
        <p:xfrm>
          <a:off x="375485" y="1619334"/>
          <a:ext cx="11149787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87479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921078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93883"/>
              </p:ext>
            </p:extLst>
          </p:nvPr>
        </p:nvGraphicFramePr>
        <p:xfrm>
          <a:off x="375485" y="1619334"/>
          <a:ext cx="10978314" cy="50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더미 클라이언트 제작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 err="1"/>
                        <a:t>동접테스트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4474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3761475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56CA15-D1A8-E15B-2F5B-5CA3A77A0217}"/>
              </a:ext>
            </a:extLst>
          </p:cNvPr>
          <p:cNvSpPr/>
          <p:nvPr/>
        </p:nvSpPr>
        <p:spPr>
          <a:xfrm>
            <a:off x="85569" y="5663634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D4F-24A8-6F01-0CD3-ED56009B723D}"/>
              </a:ext>
            </a:extLst>
          </p:cNvPr>
          <p:cNvSpPr txBox="1"/>
          <p:nvPr/>
        </p:nvSpPr>
        <p:spPr>
          <a:xfrm>
            <a:off x="-586555" y="5263524"/>
            <a:ext cx="35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지도교수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: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송인희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pic>
        <p:nvPicPr>
          <p:cNvPr id="7" name="그림 6" descr="스크린샷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AB4D7D5C-08D4-0703-07DA-90229358E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70" y="4370839"/>
            <a:ext cx="4260617" cy="7237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394DA80-7031-A450-C39A-8CB0A32CE4E3}"/>
              </a:ext>
            </a:extLst>
          </p:cNvPr>
          <p:cNvSpPr/>
          <p:nvPr/>
        </p:nvSpPr>
        <p:spPr>
          <a:xfrm>
            <a:off x="2182268" y="4619430"/>
            <a:ext cx="1095023" cy="268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"/>
              </a:rPr>
              <a:t>75</a:t>
            </a:r>
            <a:r>
              <a:rPr lang="ko-KR" altLang="en-US" b="1" dirty="0">
                <a:latin typeface="나눔"/>
              </a:rPr>
              <a:t> </a:t>
            </a:r>
            <a:r>
              <a:rPr lang="en-US" altLang="ko-KR" b="1" dirty="0">
                <a:latin typeface="나눔"/>
              </a:rPr>
              <a:t>%</a:t>
            </a:r>
            <a:endParaRPr lang="ko-KR" altLang="en-US" b="1" dirty="0">
              <a:latin typeface="나눔"/>
            </a:endParaRPr>
          </a:p>
        </p:txBody>
      </p:sp>
    </p:spTree>
    <p:extLst>
      <p:ext uri="{BB962C8B-B14F-4D97-AF65-F5344CB8AC3E}">
        <p14:creationId xmlns:p14="http://schemas.microsoft.com/office/powerpoint/2010/main" val="35374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837038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도망자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9C48CE-9DB9-4E63-3A24-341984125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" y="1725212"/>
            <a:ext cx="5520267" cy="3091349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544076" y="29807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98208" y="3830357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156950" y="2173637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84047" y="5186866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6038478" y="2695501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6057617" y="3435927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155875" y="4199689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158091" y="4199689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99770" y="5186866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729B-A868-5A11-06FE-5CBCA739A608}"/>
              </a:ext>
            </a:extLst>
          </p:cNvPr>
          <p:cNvSpPr txBox="1"/>
          <p:nvPr/>
        </p:nvSpPr>
        <p:spPr>
          <a:xfrm>
            <a:off x="5719508" y="13795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58E02B6-3D48-57B9-ED46-D2CE797AA856}"/>
              </a:ext>
            </a:extLst>
          </p:cNvPr>
          <p:cNvSpPr/>
          <p:nvPr/>
        </p:nvSpPr>
        <p:spPr>
          <a:xfrm>
            <a:off x="6038478" y="182309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중간발표까지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08751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Deferred Rendering,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상호작용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외곽선 후처리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8320</TotalTime>
  <Words>1340</Words>
  <Application>Microsoft Office PowerPoint</Application>
  <PresentationFormat>와이드스크린</PresentationFormat>
  <Paragraphs>318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Whitney</vt:lpstr>
      <vt:lpstr>나눔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374</cp:revision>
  <dcterms:created xsi:type="dcterms:W3CDTF">2018-03-06T08:13:05Z</dcterms:created>
  <dcterms:modified xsi:type="dcterms:W3CDTF">2023-07-02T08:51:56Z</dcterms:modified>
</cp:coreProperties>
</file>